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79" r:id="rId13"/>
    <p:sldId id="280" r:id="rId14"/>
    <p:sldId id="281" r:id="rId15"/>
    <p:sldId id="282" r:id="rId16"/>
    <p:sldId id="283" r:id="rId17"/>
    <p:sldId id="288" r:id="rId18"/>
    <p:sldId id="278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0BA0BC-4168-4E9C-B919-18754D0C92B0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8BD36F-5F80-4632-99DC-51FAD76EF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DB62C-B4B8-448F-8C68-709DAB7485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6668C-06B1-4905-8007-58B2B426E4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3209B-55B7-4FCE-8F67-0B1F12B98B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653A3-55EB-4F57-A412-E630B972BB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6207D-7A48-4A18-B74F-40A25DE282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3D02E-D3AF-433F-B111-27D607050C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AF942-781C-4CFE-A568-016A37D86C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33384-C82B-4050-B3A0-6713E6DE38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0006B-45CC-4E68-A441-D74295EB7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0B48E-672C-4856-AA2C-0AF9B6D7C8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44BBA-D153-4A2F-8A62-25CA44581A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2FFCD-2AB2-454D-989A-3A951816E5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3AB23-F881-435A-B1E7-BF49171A9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21E99-7B95-471F-ADAB-B8496A350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77BEC-961E-4231-8A70-BFB16C01C4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A7F95-D04B-46F2-AD19-51F2C72C0F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8A322-E77B-497E-AB33-E3C76AFDA5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C16A8-EC71-4DBD-AF5B-95949628CC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45858-58C5-4A66-B965-4F60E53FD7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0A725-4885-4124-9A35-832EB144C9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D7EEE-E9EE-42E5-AB11-19A234E8E2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761A-3339-4DD5-AD0A-5B251DF378E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A6F2-8239-4E54-BAC8-3A39E5F9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B86C-9D0E-4C86-AA18-33F272DD6138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BD9E-A116-4402-8499-9A228A608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EEA2-916C-47BD-BDF8-2136EE0F230B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4208-55D9-4E4D-9AF4-A316E4C4C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85E2-A813-4FC9-AB99-26CF399C3953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8C64-ACDB-4142-ADCC-A88073C7D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EC21-B5E5-445E-B15F-9D0C86B8DB0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5FE5-D265-4A35-B9B8-847399742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AB41-681A-4B49-A27D-E6CA44C85F25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AFA4-971B-4F50-B8EE-C62C2F00F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34FF-87C5-4A2D-8892-7E89174DBBB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E505-1DEB-4BDB-AB59-29A2EC09C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231B-22E4-4D32-8926-564CA82920A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2171-9024-4E28-A6DD-97070CB4C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2A57-0475-4F30-B7F5-5E93A251567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77F9-F9D6-450D-858B-4B800297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1F8E-5B99-4B23-866E-B1E815CBD692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E88A-D2BC-4503-A81D-EF2DBBCB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6211-863C-4709-BC9D-7AE95139878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508E-E1EE-48E4-8B19-D962C9B08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C6768-7E75-410D-9AE2-57F3EE7D047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E1C1C-6476-4CD5-B64A-601F8ABF2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Денис\Desktop\f_644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-214313" y="188913"/>
            <a:ext cx="9358313" cy="23574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ЖЕЛЕЗНАЯ  ДОРОГА – ЗОНА  ПОВЫШЕННОЙ  ОПАСНОСТИ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E:\Константинова\Новые\DSCF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1206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51207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10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касаться металлических конструкций на опорах контактной сети</a:t>
              </a:r>
            </a:p>
          </p:txBody>
        </p:sp>
        <p:pic>
          <p:nvPicPr>
            <p:cNvPr id="51212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E:\Константинова\P103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9144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1082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3254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53255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3258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2087563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переходить пути при опущенном шлагбауме и красных огнях светофора</a:t>
              </a:r>
            </a:p>
          </p:txBody>
        </p:sp>
        <p:pic>
          <p:nvPicPr>
            <p:cNvPr id="53260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E:\Константинова\Новые\DSCF1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5302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 rot="8835886">
            <a:off x="6372225" y="1844675"/>
            <a:ext cx="1122363" cy="166688"/>
          </a:xfrm>
          <a:prstGeom prst="rightArrow">
            <a:avLst>
              <a:gd name="adj1" fmla="val 50000"/>
              <a:gd name="adj2" fmla="val 201688"/>
            </a:avLst>
          </a:prstGeom>
          <a:solidFill>
            <a:srgbClr val="E70F3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b="1"/>
          </a:p>
        </p:txBody>
      </p:sp>
      <p:pic>
        <p:nvPicPr>
          <p:cNvPr id="55304" name="Picture 13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Line 15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5307" name="Группа 58"/>
          <p:cNvGrpSpPr>
            <a:grpSpLocks/>
          </p:cNvGrpSpPr>
          <p:nvPr/>
        </p:nvGrpSpPr>
        <p:grpSpPr bwMode="auto">
          <a:xfrm>
            <a:off x="179388" y="4076700"/>
            <a:ext cx="1944687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разговаривать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 телефону</a:t>
              </a:r>
            </a:p>
          </p:txBody>
        </p:sp>
        <p:pic>
          <p:nvPicPr>
            <p:cNvPr id="55309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0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E:\Константинова\Новые\DSCF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735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 rot="8835886">
            <a:off x="4589463" y="1457325"/>
            <a:ext cx="1122362" cy="166688"/>
          </a:xfrm>
          <a:prstGeom prst="rightArrow">
            <a:avLst>
              <a:gd name="adj1" fmla="val 50000"/>
              <a:gd name="adj2" fmla="val 201688"/>
            </a:avLst>
          </a:prstGeom>
          <a:solidFill>
            <a:srgbClr val="E70F3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b="1"/>
          </a:p>
        </p:txBody>
      </p:sp>
      <p:pic>
        <p:nvPicPr>
          <p:cNvPr id="57352" name="Picture 13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15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7355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слушать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музыку в наушниках</a:t>
              </a:r>
            </a:p>
          </p:txBody>
        </p:sp>
        <p:pic>
          <p:nvPicPr>
            <p:cNvPr id="57357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8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7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7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73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E:\Константинова\Новые\DSCF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0422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86125" y="5357813"/>
            <a:ext cx="2814638" cy="185737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TextBox 13"/>
          <p:cNvSpPr txBox="1">
            <a:spLocks noChangeArrowheads="1"/>
          </p:cNvSpPr>
          <p:nvPr/>
        </p:nvSpPr>
        <p:spPr bwMode="auto">
          <a:xfrm rot="-199890">
            <a:off x="3500438" y="4535488"/>
            <a:ext cx="2643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Не менее 5 м</a:t>
            </a:r>
          </a:p>
        </p:txBody>
      </p:sp>
      <p:pic>
        <p:nvPicPr>
          <p:cNvPr id="60425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0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E:\Константинова\Новые\DSCF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0"/>
            <a:ext cx="51435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247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62471" name="Группа 58"/>
          <p:cNvGrpSpPr>
            <a:grpSpLocks/>
          </p:cNvGrpSpPr>
          <p:nvPr/>
        </p:nvGrpSpPr>
        <p:grpSpPr bwMode="auto">
          <a:xfrm>
            <a:off x="6588125" y="1052513"/>
            <a:ext cx="2016125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заходить за ограничительную черту на платформе</a:t>
              </a:r>
            </a:p>
          </p:txBody>
        </p:sp>
        <p:pic>
          <p:nvPicPr>
            <p:cNvPr id="62474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5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2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E:\Константинова\Новые\DSCF1397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-7938" y="0"/>
            <a:ext cx="91519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43063" y="2714625"/>
            <a:ext cx="592931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TextBox 11"/>
          <p:cNvSpPr txBox="1">
            <a:spLocks noChangeArrowheads="1"/>
          </p:cNvSpPr>
          <p:nvPr/>
        </p:nvSpPr>
        <p:spPr bwMode="auto">
          <a:xfrm>
            <a:off x="2928938" y="2000250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Не менее 10 м</a:t>
            </a:r>
          </a:p>
        </p:txBody>
      </p:sp>
      <p:sp>
        <p:nvSpPr>
          <p:cNvPr id="6452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64521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45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E:\Константинова\Новые\DSCF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6566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66567" name="Группа 58"/>
          <p:cNvGrpSpPr>
            <a:grpSpLocks/>
          </p:cNvGrpSpPr>
          <p:nvPr/>
        </p:nvGrpSpPr>
        <p:grpSpPr bwMode="auto">
          <a:xfrm>
            <a:off x="250825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Переходить только при наличии специальных площадок</a:t>
              </a:r>
            </a:p>
          </p:txBody>
        </p:sp>
        <p:pic>
          <p:nvPicPr>
            <p:cNvPr id="66570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1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68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E:\Константинова\Новые\DSCF1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6063" y="3643313"/>
            <a:ext cx="4071937" cy="357187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extBox 10"/>
          <p:cNvSpPr txBox="1">
            <a:spLocks noChangeArrowheads="1"/>
          </p:cNvSpPr>
          <p:nvPr/>
        </p:nvSpPr>
        <p:spPr bwMode="auto">
          <a:xfrm rot="243218">
            <a:off x="3500438" y="3071813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Не менее 5 м</a:t>
            </a:r>
            <a:endParaRPr lang="ru-RU">
              <a:latin typeface="Calibri" pitchFamily="34" charset="0"/>
            </a:endParaRPr>
          </a:p>
        </p:txBody>
      </p:sp>
      <p:sp>
        <p:nvSpPr>
          <p:cNvPr id="68616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68617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E:\Константинова\Новые\DSCF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0662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0663" name="Группа 58"/>
          <p:cNvGrpSpPr>
            <a:grpSpLocks/>
          </p:cNvGrpSpPr>
          <p:nvPr/>
        </p:nvGrpSpPr>
        <p:grpSpPr bwMode="auto">
          <a:xfrm>
            <a:off x="7019925" y="908050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Лечь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на землю</a:t>
              </a:r>
            </a:p>
          </p:txBody>
        </p:sp>
        <p:pic>
          <p:nvPicPr>
            <p:cNvPr id="70666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7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664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E:\Константинова\Новые\DSCF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4822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4823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15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Дмитрий\Desktop\ВАЖНОООО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7504" y="3643314"/>
            <a:ext cx="2626496" cy="251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4826" name="Группа 58"/>
          <p:cNvGrpSpPr>
            <a:grpSpLocks/>
          </p:cNvGrpSpPr>
          <p:nvPr/>
        </p:nvGrpSpPr>
        <p:grpSpPr bwMode="auto">
          <a:xfrm>
            <a:off x="6659563" y="836613"/>
            <a:ext cx="2124075" cy="1655762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</a:rPr>
                <a:t>Не наступать на рельс</a:t>
              </a:r>
            </a:p>
          </p:txBody>
        </p:sp>
        <p:pic>
          <p:nvPicPr>
            <p:cNvPr id="34829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7" name="Picture 13" descr="ЛЕЙБЛ СТЖТ 2 Без полей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E:\Константинова\P103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271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2711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Пользуйтесь мостами и тоннелями</a:t>
              </a:r>
            </a:p>
          </p:txBody>
        </p:sp>
        <p:pic>
          <p:nvPicPr>
            <p:cNvPr id="72714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5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712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E:\Константинова\Новые\DSCF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4758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4759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Специальными пешеходными настилами</a:t>
              </a:r>
            </a:p>
          </p:txBody>
        </p:sp>
        <p:pic>
          <p:nvPicPr>
            <p:cNvPr id="74762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3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4760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1082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76805" name="Picture 7" descr="SDC103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819150"/>
            <a:ext cx="842486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76807" name="Скругленный прямоугольник 15"/>
          <p:cNvSpPr>
            <a:spLocks noChangeArrowheads="1"/>
          </p:cNvSpPr>
          <p:nvPr/>
        </p:nvSpPr>
        <p:spPr bwMode="auto">
          <a:xfrm>
            <a:off x="4716463" y="5013325"/>
            <a:ext cx="381635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4991" cmpd="thickThin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 b="1" i="1">
              <a:solidFill>
                <a:srgbClr val="0000FF"/>
              </a:solidFill>
            </a:endParaRP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Arial Narrow" pitchFamily="34" charset="0"/>
              </a:rPr>
              <a:t>БЕРЕГИТЕ  СВОЮ  ЖИЗНЬ!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ru-RU" b="1" i="1">
              <a:solidFill>
                <a:srgbClr val="0000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6808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68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E:\Константинова\Новые\DSCF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687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6873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наступать на остряк стрелочного перевода</a:t>
              </a:r>
            </a:p>
          </p:txBody>
        </p:sp>
        <p:pic>
          <p:nvPicPr>
            <p:cNvPr id="36876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4" name="Picture 12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:\Константинова\Новые\DSCF1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8918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8919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8921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ходить по путям</a:t>
              </a:r>
            </a:p>
          </p:txBody>
        </p:sp>
        <p:pic>
          <p:nvPicPr>
            <p:cNvPr id="38924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22" name="Picture 12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Константинова\Новые\DSCF1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0966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40967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69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0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подлезать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под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 вагонами</a:t>
              </a:r>
            </a:p>
          </p:txBody>
        </p:sp>
        <p:pic>
          <p:nvPicPr>
            <p:cNvPr id="40972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E:\Константинова\Новые\DSCF1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3014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43015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8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перебегать перед локомотивом</a:t>
              </a:r>
            </a:p>
          </p:txBody>
        </p:sp>
        <p:pic>
          <p:nvPicPr>
            <p:cNvPr id="43020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1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E:\Константинова\Новые\DSCF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5715000" y="6356350"/>
            <a:ext cx="34290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FF0000"/>
                </a:solidFill>
              </a:rPr>
              <a:t>Проект «Железная дорога – зона повышенной  опасности»</a:t>
            </a:r>
          </a:p>
        </p:txBody>
      </p:sp>
      <p:sp>
        <p:nvSpPr>
          <p:cNvPr id="45062" name="Line 12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5064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перелезать через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автосцепки вагонов</a:t>
              </a:r>
            </a:p>
          </p:txBody>
        </p:sp>
        <p:pic>
          <p:nvPicPr>
            <p:cNvPr id="45067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65" name="Picture 11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E:\Константинова\Новые\DSCF1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7110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47111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3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7114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Убедиться в отсутствии поезда по соседнему пути</a:t>
              </a:r>
            </a:p>
          </p:txBody>
        </p:sp>
        <p:pic>
          <p:nvPicPr>
            <p:cNvPr id="47116" name="Picture 25" descr="1 урезанный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21" descr="логотип_resiz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E:\Константинова\Новые\DSCF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9158" name="Номер слайда 6"/>
          <p:cNvSpPr txBox="1">
            <a:spLocks/>
          </p:cNvSpPr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214688" y="1857375"/>
            <a:ext cx="2214562" cy="71438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4500563" y="92868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 менее 2 м</a:t>
            </a:r>
          </a:p>
        </p:txBody>
      </p:sp>
      <p:grpSp>
        <p:nvGrpSpPr>
          <p:cNvPr id="49161" name="Группа 58"/>
          <p:cNvGrpSpPr>
            <a:grpSpLocks/>
          </p:cNvGrpSpPr>
          <p:nvPr/>
        </p:nvGrpSpPr>
        <p:grpSpPr bwMode="auto"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перелезать через локомотивы и вагоны</a:t>
              </a:r>
            </a:p>
          </p:txBody>
        </p:sp>
        <p:pic>
          <p:nvPicPr>
            <p:cNvPr id="49165" name="Picture 25" descr="1 урезанный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Picture 21" descr="логотип_resiz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62" name="Picture 14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28050" y="5589588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9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327</Words>
  <Application>Microsoft Office PowerPoint</Application>
  <PresentationFormat>Экран (4:3)</PresentationFormat>
  <Paragraphs>74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ЖЕЛЕЗНАЯ  ДОРОГА – ЗОНА  ПОВЫШЕННОЙ  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ЖЕЛЕЗНАЯ  ДОРОГА – ЗОНА  ПОВЫШЕННОЙ  ОПАСНОСТИ</dc:title>
  <dc:creator>Дмитрий</dc:creator>
  <cp:lastModifiedBy>Гуцул Сергей Михайлович</cp:lastModifiedBy>
  <cp:revision>54</cp:revision>
  <dcterms:created xsi:type="dcterms:W3CDTF">2012-08-30T20:16:56Z</dcterms:created>
  <dcterms:modified xsi:type="dcterms:W3CDTF">2025-02-05T09:17:41Z</dcterms:modified>
</cp:coreProperties>
</file>